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3" r:id="rId6"/>
    <p:sldId id="258" r:id="rId7"/>
    <p:sldId id="260" r:id="rId8"/>
    <p:sldId id="262" r:id="rId9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25-11-2018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210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25-11-2018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3460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25-11-2018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6288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25-11-2018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596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25-11-2018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5088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25-11-2018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5043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25-11-2018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925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25-11-2018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2015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25-11-2018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663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25-11-2018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1122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D21-E24A-47C2-A04B-9942A84B9830}" type="datetimeFigureOut">
              <a:rPr lang="nl-NL" smtClean="0"/>
              <a:t>25-11-2018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9BB2-FF1B-4CCF-8E2D-6E7A329DB95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8918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F8D21-E24A-47C2-A04B-9942A84B9830}" type="datetimeFigureOut">
              <a:rPr lang="nl-NL" smtClean="0"/>
              <a:t>25-11-2018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C9BB2-FF1B-4CCF-8E2D-6E7A329DB95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743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October Crow" panose="02000500000000000000" pitchFamily="2" charset="0"/>
              </a:rPr>
              <a:t>Quartz</a:t>
            </a:r>
            <a:r>
              <a:rPr lang="nl-NL" dirty="0">
                <a:solidFill>
                  <a:schemeClr val="bg1"/>
                </a:solidFill>
                <a:latin typeface="October Crow" panose="02000500000000000000" pitchFamily="2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October Crow" panose="02000500000000000000" pitchFamily="2" charset="0"/>
              </a:rPr>
              <a:t>mansion</a:t>
            </a:r>
            <a:endParaRPr lang="nl-NL" dirty="0">
              <a:solidFill>
                <a:schemeClr val="bg1"/>
              </a:solidFill>
              <a:latin typeface="October Crow" panose="02000500000000000000" pitchFamily="2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440000" y="4869160"/>
            <a:ext cx="6400800" cy="1752600"/>
          </a:xfrm>
        </p:spPr>
        <p:txBody>
          <a:bodyPr>
            <a:normAutofit fontScale="85000" lnSpcReduction="20000"/>
          </a:bodyPr>
          <a:lstStyle/>
          <a:p>
            <a:r>
              <a:rPr lang="nl-NL" dirty="0">
                <a:solidFill>
                  <a:schemeClr val="bg1"/>
                </a:solidFill>
                <a:latin typeface="October Crow" panose="02000500000000000000" pitchFamily="2" charset="0"/>
              </a:rPr>
              <a:t>Producer: </a:t>
            </a:r>
            <a:r>
              <a:rPr lang="nl-NL" dirty="0" err="1">
                <a:solidFill>
                  <a:schemeClr val="bg1"/>
                </a:solidFill>
                <a:latin typeface="October Crow" panose="02000500000000000000" pitchFamily="2" charset="0"/>
              </a:rPr>
              <a:t>Jermo</a:t>
            </a:r>
            <a:endParaRPr lang="nl-NL" dirty="0">
              <a:solidFill>
                <a:schemeClr val="bg1"/>
              </a:solidFill>
              <a:latin typeface="October Crow" panose="02000500000000000000" pitchFamily="2" charset="0"/>
            </a:endParaRPr>
          </a:p>
          <a:p>
            <a:r>
              <a:rPr lang="nl-NL" dirty="0">
                <a:solidFill>
                  <a:schemeClr val="bg1"/>
                </a:solidFill>
                <a:latin typeface="October Crow" panose="02000500000000000000" pitchFamily="2" charset="0"/>
              </a:rPr>
              <a:t>Lead Art &amp; SCRUM: Stanley</a:t>
            </a:r>
          </a:p>
          <a:p>
            <a:r>
              <a:rPr lang="nl-NL" dirty="0">
                <a:solidFill>
                  <a:schemeClr val="bg1"/>
                </a:solidFill>
                <a:latin typeface="October Crow" panose="02000500000000000000" pitchFamily="2" charset="0"/>
              </a:rPr>
              <a:t>UX: Jorrit &amp; Stefan</a:t>
            </a:r>
          </a:p>
          <a:p>
            <a:r>
              <a:rPr lang="nl-NL" dirty="0">
                <a:solidFill>
                  <a:schemeClr val="bg1"/>
                </a:solidFill>
                <a:latin typeface="October Crow" panose="02000500000000000000" pitchFamily="2" charset="0"/>
              </a:rPr>
              <a:t>Lead Program: Daniel</a:t>
            </a:r>
          </a:p>
        </p:txBody>
      </p:sp>
    </p:spTree>
    <p:extLst>
      <p:ext uri="{BB962C8B-B14F-4D97-AF65-F5344CB8AC3E}">
        <p14:creationId xmlns:p14="http://schemas.microsoft.com/office/powerpoint/2010/main" val="4071100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chemeClr val="bg1"/>
                </a:solidFill>
                <a:latin typeface="October Crow" panose="02000500000000000000" pitchFamily="2" charset="0"/>
              </a:rPr>
              <a:t>Inhoud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Inspiration</a:t>
            </a:r>
          </a:p>
          <a:p>
            <a:endParaRPr lang="nl-NL" sz="28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Setting</a:t>
            </a:r>
          </a:p>
          <a:p>
            <a:endParaRPr lang="nl-NL" sz="28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Style</a:t>
            </a:r>
          </a:p>
          <a:p>
            <a:endParaRPr lang="nl-NL" sz="28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Mechanics</a:t>
            </a:r>
          </a:p>
          <a:p>
            <a:endParaRPr lang="nl-NL" sz="28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U.x.</a:t>
            </a:r>
          </a:p>
          <a:p>
            <a:endParaRPr lang="nl-NL" sz="28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726060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solidFill>
                  <a:schemeClr val="bg1"/>
                </a:solidFill>
                <a:latin typeface="October Crow" panose="02000500000000000000" pitchFamily="2" charset="0"/>
              </a:rPr>
              <a:t>Inspiration</a:t>
            </a:r>
            <a:endParaRPr lang="nl-NL" dirty="0">
              <a:solidFill>
                <a:schemeClr val="bg1"/>
              </a:solidFill>
              <a:latin typeface="October Crow" panose="02000500000000000000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Amnesia</a:t>
            </a:r>
          </a:p>
          <a:p>
            <a:endParaRPr lang="nl-NL" sz="28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Friday </a:t>
            </a:r>
            <a:r>
              <a:rPr lang="nl-NL" sz="2800" dirty="0" err="1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the</a:t>
            </a:r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 13th</a:t>
            </a:r>
          </a:p>
        </p:txBody>
      </p:sp>
      <p:pic>
        <p:nvPicPr>
          <p:cNvPr id="1026" name="Picture 2" descr="Gerelateerde afbeelding">
            <a:extLst>
              <a:ext uri="{FF2B5EF4-FFF2-40B4-BE49-F238E27FC236}">
                <a16:creationId xmlns:a16="http://schemas.microsoft.com/office/drawing/2014/main" id="{2AD29A70-0C86-4A68-A977-F8D168D19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671" y="1386316"/>
            <a:ext cx="3995936" cy="224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relateerde afbeelding">
            <a:extLst>
              <a:ext uri="{FF2B5EF4-FFF2-40B4-BE49-F238E27FC236}">
                <a16:creationId xmlns:a16="http://schemas.microsoft.com/office/drawing/2014/main" id="{1079676C-3DC9-4CD2-A846-7CBF761FB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413" y="3816592"/>
            <a:ext cx="4010194" cy="225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070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chemeClr val="bg1"/>
                </a:solidFill>
                <a:latin typeface="October Crow" panose="02000500000000000000" pitchFamily="2" charset="0"/>
              </a:rPr>
              <a:t>Mechanics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Move &amp; hide</a:t>
            </a:r>
          </a:p>
          <a:p>
            <a:endParaRPr lang="nl-NL" sz="28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Search</a:t>
            </a:r>
          </a:p>
          <a:p>
            <a:endParaRPr lang="nl-NL" sz="28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Corner of </a:t>
            </a:r>
            <a:r>
              <a:rPr lang="nl-NL" sz="2800" dirty="0" err="1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the</a:t>
            </a:r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 </a:t>
            </a:r>
            <a:r>
              <a:rPr lang="nl-NL" sz="2800" dirty="0" err="1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eye</a:t>
            </a:r>
            <a:endParaRPr lang="nl-NL" sz="28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</p:txBody>
      </p:sp>
      <p:pic>
        <p:nvPicPr>
          <p:cNvPr id="2050" name="Picture 2" descr="Gerelateerde afbeelding">
            <a:extLst>
              <a:ext uri="{FF2B5EF4-FFF2-40B4-BE49-F238E27FC236}">
                <a16:creationId xmlns:a16="http://schemas.microsoft.com/office/drawing/2014/main" id="{85244A27-03FF-4195-89B0-14E7933359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849676"/>
            <a:ext cx="47625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623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chemeClr val="bg1"/>
                </a:solidFill>
                <a:latin typeface="October Crow" panose="02000500000000000000" pitchFamily="2" charset="0"/>
              </a:rPr>
              <a:t>U.X.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Never safe</a:t>
            </a:r>
          </a:p>
          <a:p>
            <a:endParaRPr lang="nl-NL" sz="28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Lighting</a:t>
            </a:r>
          </a:p>
          <a:p>
            <a:endParaRPr lang="nl-NL" sz="28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Sound</a:t>
            </a:r>
          </a:p>
          <a:p>
            <a:endParaRPr lang="nl-NL" sz="28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Effects</a:t>
            </a:r>
          </a:p>
          <a:p>
            <a:endParaRPr lang="nl-NL" sz="28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2800" dirty="0" err="1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Minimal</a:t>
            </a:r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 UI</a:t>
            </a:r>
          </a:p>
        </p:txBody>
      </p:sp>
      <p:pic>
        <p:nvPicPr>
          <p:cNvPr id="3074" name="Picture 2" descr="Gerelateerde afbeelding">
            <a:extLst>
              <a:ext uri="{FF2B5EF4-FFF2-40B4-BE49-F238E27FC236}">
                <a16:creationId xmlns:a16="http://schemas.microsoft.com/office/drawing/2014/main" id="{DE183D59-D3A4-478A-AD0E-AB618EB62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132856"/>
            <a:ext cx="5028853" cy="301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880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chemeClr val="bg1"/>
                </a:solidFill>
                <a:latin typeface="October Crow" panose="02000500000000000000" pitchFamily="2" charset="0"/>
              </a:rPr>
              <a:t>Setting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Modern</a:t>
            </a:r>
          </a:p>
          <a:p>
            <a:endParaRPr lang="nl-NL" sz="28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Time-blend 20th Century</a:t>
            </a:r>
          </a:p>
          <a:p>
            <a:endParaRPr lang="nl-NL" sz="44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</p:txBody>
      </p:sp>
      <p:pic>
        <p:nvPicPr>
          <p:cNvPr id="2050" name="Picture 2" descr="https://lh6.googleusercontent.com/bmrJLd33_ydROc1r0eBGwWlVFiLg_1yvC8-0XpTCQZpxuQwYhPMJ0HVYA4koqvsnCA3V4Ef7KfRY_qxQQ-geB-VD6O4tmjSPASVBK1-etYbZ0Dxi_eCcR_Y99l3BCam26eyz-J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35" y="1414505"/>
            <a:ext cx="3512805" cy="234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T0YjfSPdsZ0JHBa3Eg2Kr7JQp41zjMgTN5gx-iNVPMJ_sGXG3sOIy503v-vpfH90Fp5qt8n_7UmV7h3Xmn5dzXK4dQFoFlZmt9zP8k0PqqL1mCi2Ne1LqUbtIGrresktvu_Cmt6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990233"/>
            <a:ext cx="3924237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5.googleusercontent.com/zYIqv3NH9DUua-WtzGXKjp2g_Wk8gCkpbU3ydVX7io8PHVcnKtCredFNwKw-PrzEj1xfBCaPY8esDpPR3iHrHeWrAaEWglcH8GgqQeDrLVD4TuhoBJ_2dTkN5B5sLbUnaqObG9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090" y="3970258"/>
            <a:ext cx="3531350" cy="261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646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chemeClr val="bg1"/>
                </a:solidFill>
                <a:latin typeface="October Crow" panose="02000500000000000000" pitchFamily="2" charset="0"/>
              </a:rPr>
              <a:t>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29581"/>
          </a:xfrm>
        </p:spPr>
        <p:txBody>
          <a:bodyPr>
            <a:normAutofit/>
          </a:bodyPr>
          <a:lstStyle/>
          <a:p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Realistic</a:t>
            </a:r>
          </a:p>
          <a:p>
            <a:endParaRPr lang="nl-NL" sz="28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Eerie</a:t>
            </a:r>
          </a:p>
          <a:p>
            <a:endParaRPr lang="nl-NL" sz="2800" dirty="0">
              <a:solidFill>
                <a:schemeClr val="bg1"/>
              </a:solidFill>
              <a:latin typeface="October Crow" panose="02000500000000000000" pitchFamily="2" charset="0"/>
              <a:ea typeface="+mj-ea"/>
              <a:cs typeface="+mj-cs"/>
            </a:endParaRPr>
          </a:p>
          <a:p>
            <a:r>
              <a:rPr lang="nl-NL" sz="2800" dirty="0">
                <a:solidFill>
                  <a:schemeClr val="bg1"/>
                </a:solidFill>
                <a:latin typeface="October Crow" panose="02000500000000000000" pitchFamily="2" charset="0"/>
                <a:ea typeface="+mj-ea"/>
                <a:cs typeface="+mj-cs"/>
              </a:rPr>
              <a:t>Tense</a:t>
            </a:r>
          </a:p>
        </p:txBody>
      </p:sp>
      <p:pic>
        <p:nvPicPr>
          <p:cNvPr id="1026" name="Picture 2" descr="https://lh4.googleusercontent.com/fp6AUrTtU0EnBDfEs7_ppWhLbvMNXA5WPv_ZhlfeArbj9AEGuS-lLZzJOxZxaYRo08OhUJvOfF2EU0YDuTSkYs9_KxTxlQnRopR1QD9uifPeTgm7pW_QtJ6FQbCg3o_vy5hZJ52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84784"/>
            <a:ext cx="4346972" cy="26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XWo1X4F9HHqhleihCvgaHkYaBkXX86UFWOgTAzoJ5QvJo0OC-cYh8HyVleJRjf6zf4zhwCULI9jqm_WZaCq4tGBd63d3hOb2B-liwyaLctUCT-aMU043tLAC7wfgg35y5VDxs1q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22" y="4229781"/>
            <a:ext cx="4320480" cy="246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5.googleusercontent.com/hIfivV0_glTE0CZxIlemvgei1n3QHFcgWAx1BAt4isPqzmWo-axdiSD4BFs_zU29cu4r7f6o74fWinC9L49SNyOVamFpgZ_zt2YIO7BlTsj2KpN-5jleMbDNcHshO8ZWA1dYnxo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269" y="4229781"/>
            <a:ext cx="4366703" cy="246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182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199" y="1268760"/>
            <a:ext cx="8229600" cy="1143000"/>
          </a:xfrm>
        </p:spPr>
        <p:txBody>
          <a:bodyPr>
            <a:normAutofit/>
          </a:bodyPr>
          <a:lstStyle/>
          <a:p>
            <a:r>
              <a:rPr lang="nl-NL" dirty="0" err="1">
                <a:solidFill>
                  <a:schemeClr val="bg1"/>
                </a:solidFill>
                <a:latin typeface="October Crow" panose="02000500000000000000" pitchFamily="2" charset="0"/>
              </a:rPr>
              <a:t>Questions</a:t>
            </a:r>
            <a:r>
              <a:rPr lang="nl-NL" dirty="0">
                <a:solidFill>
                  <a:schemeClr val="bg1"/>
                </a:solidFill>
                <a:latin typeface="October Crow" panose="02000500000000000000" pitchFamily="2" charset="0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08E8B-9D4B-4235-86E6-568EE315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564904"/>
            <a:ext cx="5274290" cy="397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738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Kantoor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</TotalTime>
  <Words>66</Words>
  <Application>Microsoft Office PowerPoint</Application>
  <PresentationFormat>On-screen Show (4:3)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October Crow</vt:lpstr>
      <vt:lpstr>Kantoorthema</vt:lpstr>
      <vt:lpstr>Quartz mansion</vt:lpstr>
      <vt:lpstr>Inhoud</vt:lpstr>
      <vt:lpstr>Inspiration</vt:lpstr>
      <vt:lpstr>Mechanics</vt:lpstr>
      <vt:lpstr>U.X.</vt:lpstr>
      <vt:lpstr>Setting</vt:lpstr>
      <vt:lpstr>Style</vt:lpstr>
      <vt:lpstr>Questions?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Quartz lake</dc:title>
  <dc:creator>Daniel Stremmelaar</dc:creator>
  <cp:lastModifiedBy>Jermo van Groos</cp:lastModifiedBy>
  <cp:revision>11</cp:revision>
  <dcterms:created xsi:type="dcterms:W3CDTF">2018-11-23T12:39:22Z</dcterms:created>
  <dcterms:modified xsi:type="dcterms:W3CDTF">2018-11-25T21:48:22Z</dcterms:modified>
</cp:coreProperties>
</file>